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8877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393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05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901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09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30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008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566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397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28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0" y="1988840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4" y="2708920"/>
            <a:ext cx="7488832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ЗАПЕВНЕННЯ </a:t>
            </a:r>
            <a:endParaRPr lang="ru-RU" sz="4400" b="1" dirty="0" smtClean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400" b="1" dirty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ОРГАНІЗАТОРІВ НОВИХ ЦЕРКОВ</a:t>
            </a:r>
            <a:endParaRPr lang="ru-RU" sz="4400" b="1" i="0" u="none" strike="noStrike" cap="none" dirty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молодого баптиста,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запровадить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твердинного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організації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злої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місцини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попровадить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там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розбудовувати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Царство?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657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Хіба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покинув нас, Боже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серед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духовного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війська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несе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вийдеш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вже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Боже?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373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мужність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покажемо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Бозі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потопче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противників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наших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організує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церкви!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2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зміцнилося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Боже, я,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буду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славити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разом 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</a:t>
            </a:r>
            <a:b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своєю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хвалою!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uk-UA" sz="25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Збудися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скрипко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бандуро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будити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досвітню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зорю!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8170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буду Тебе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вихваляти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серед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усіма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ЧОЛОВІКАМИ,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607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неба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правда Твоя аж до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хмар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707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були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визволені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пекла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Своєю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правицею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допоможи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обізвися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нас!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33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високій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Своїй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промовив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розвеселюсь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розділю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Суми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долину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Черкас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поміряю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14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uk-UA" sz="25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Належить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Донецьк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Луганськ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Полтава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охорона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голові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Київ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берло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4051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uk-UA" sz="25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2132856"/>
            <a:ext cx="8136904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Крим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то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мідниця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миття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на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Молдову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узуттям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кину,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Білоруссю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погукувати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3592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241</Words>
  <Application>Microsoft Office PowerPoint</Application>
  <PresentationFormat>Экран (4:3)</PresentationFormat>
  <Paragraphs>66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108</vt:lpstr>
      <vt:lpstr>ПСАЛОМ 108:2</vt:lpstr>
      <vt:lpstr>ПСАЛОМ 108:3</vt:lpstr>
      <vt:lpstr>ПСАЛОМ 108:4</vt:lpstr>
      <vt:lpstr>ПСАЛОМ 108:5</vt:lpstr>
      <vt:lpstr>ПСАЛОМ 108:7</vt:lpstr>
      <vt:lpstr>ПСАЛОМ 108:8</vt:lpstr>
      <vt:lpstr>ПСАЛОМ 108:9</vt:lpstr>
      <vt:lpstr>ПСАЛОМ 108:10</vt:lpstr>
      <vt:lpstr>ПСАЛОМ 108:11</vt:lpstr>
      <vt:lpstr>ПСАЛОМ 108:12</vt:lpstr>
      <vt:lpstr>ПСАЛОМ 108:14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22</cp:revision>
  <dcterms:modified xsi:type="dcterms:W3CDTF">2019-11-06T10:28:58Z</dcterms:modified>
</cp:coreProperties>
</file>